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CDCDCD"/>
    <a:srgbClr val="969696"/>
    <a:srgbClr val="D1D1D1"/>
    <a:srgbClr val="D7D7D7"/>
    <a:srgbClr val="4F81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05" autoAdjust="0"/>
  </p:normalViewPr>
  <p:slideViewPr>
    <p:cSldViewPr>
      <p:cViewPr>
        <p:scale>
          <a:sx n="150" d="100"/>
          <a:sy n="150" d="100"/>
        </p:scale>
        <p:origin x="642" y="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xandr\Desktop\схема маршру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419777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7" name="Прямая со стрелкой 6"/>
          <p:cNvCxnSpPr/>
          <p:nvPr/>
        </p:nvCxnSpPr>
        <p:spPr>
          <a:xfrm>
            <a:off x="2051720" y="5877272"/>
            <a:ext cx="216024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трелка вправо 7"/>
          <p:cNvSpPr/>
          <p:nvPr/>
        </p:nvSpPr>
        <p:spPr>
          <a:xfrm>
            <a:off x="2051720" y="6093296"/>
            <a:ext cx="216024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267744" y="5733256"/>
            <a:ext cx="16353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" pitchFamily="34" charset="0"/>
                <a:cs typeface="Arial" pitchFamily="34" charset="0"/>
              </a:rPr>
              <a:t>направление движения детей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7744" y="6021288"/>
            <a:ext cx="14927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rial" pitchFamily="34" charset="0"/>
                <a:cs typeface="Arial" pitchFamily="34" charset="0"/>
              </a:rPr>
              <a:t>направление движения ТС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Alexandr\Desktop\5.16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733256"/>
            <a:ext cx="216446" cy="216446"/>
          </a:xfrm>
          <a:prstGeom prst="rect">
            <a:avLst/>
          </a:prstGeom>
          <a:noFill/>
        </p:spPr>
      </p:pic>
      <p:pic>
        <p:nvPicPr>
          <p:cNvPr id="1028" name="Picture 4" descr="C:\Users\Alexandr\Desktop\inde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6021288"/>
            <a:ext cx="216024" cy="216024"/>
          </a:xfrm>
          <a:prstGeom prst="rect">
            <a:avLst/>
          </a:prstGeom>
          <a:noFill/>
        </p:spPr>
      </p:pic>
      <p:pic>
        <p:nvPicPr>
          <p:cNvPr id="1029" name="Picture 5" descr="C:\Users\Alexandr\Desktop\index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5733256"/>
            <a:ext cx="216024" cy="216024"/>
          </a:xfrm>
          <a:prstGeom prst="rect">
            <a:avLst/>
          </a:prstGeom>
          <a:noFill/>
        </p:spPr>
      </p:pic>
      <p:pic>
        <p:nvPicPr>
          <p:cNvPr id="1030" name="Picture 6" descr="C:\Users\Alexandr\Desktop\Dorojni_znak_1.33_en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6021288"/>
            <a:ext cx="204614" cy="204614"/>
          </a:xfrm>
          <a:prstGeom prst="rect">
            <a:avLst/>
          </a:prstGeom>
          <a:noFill/>
        </p:spPr>
      </p:pic>
      <p:pic>
        <p:nvPicPr>
          <p:cNvPr id="1031" name="Picture 7" descr="C:\Users\Alexandr\Desktop\svetofor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5733256"/>
            <a:ext cx="252845" cy="21602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067944" y="5733256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" pitchFamily="34" charset="0"/>
                <a:cs typeface="Arial" pitchFamily="34" charset="0"/>
              </a:rPr>
              <a:t>Место высадки детей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67944" y="6021288"/>
            <a:ext cx="136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" pitchFamily="34" charset="0"/>
                <a:cs typeface="Arial" pitchFamily="34" charset="0"/>
              </a:rPr>
              <a:t>Пешеходный переход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08104" y="5733256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" pitchFamily="34" charset="0"/>
                <a:cs typeface="Arial" pitchFamily="34" charset="0"/>
              </a:rPr>
              <a:t>столовая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08104" y="6021288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" pitchFamily="34" charset="0"/>
                <a:cs typeface="Arial" pitchFamily="34" charset="0"/>
              </a:rPr>
              <a:t>опасный участок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32240" y="5733256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" pitchFamily="34" charset="0"/>
                <a:cs typeface="Arial" pitchFamily="34" charset="0"/>
              </a:rPr>
              <a:t>светофорное регулирование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7544" y="3933056"/>
            <a:ext cx="1512168" cy="288032"/>
          </a:xfrm>
          <a:prstGeom prst="rect">
            <a:avLst/>
          </a:prstGeom>
          <a:solidFill>
            <a:srgbClr val="D1D1D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75856" y="1916832"/>
            <a:ext cx="458635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3" name="Прямая со стрелкой 22"/>
          <p:cNvCxnSpPr/>
          <p:nvPr/>
        </p:nvCxnSpPr>
        <p:spPr>
          <a:xfrm>
            <a:off x="7164288" y="1988840"/>
            <a:ext cx="0" cy="21602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6804248" y="2204864"/>
            <a:ext cx="216024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6660232" y="2348880"/>
            <a:ext cx="132080" cy="1440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6444208" y="2564904"/>
            <a:ext cx="144016" cy="1440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6171416" y="2827536"/>
            <a:ext cx="144016" cy="1440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5961360" y="3058800"/>
            <a:ext cx="144016" cy="1440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5750416" y="3284984"/>
            <a:ext cx="144016" cy="1440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7236296" y="4005064"/>
            <a:ext cx="8384" cy="17627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7236296" y="4365104"/>
            <a:ext cx="8384" cy="17627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 flipV="1">
            <a:off x="7020272" y="3789040"/>
            <a:ext cx="217800" cy="177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 flipV="1">
            <a:off x="6588224" y="3789040"/>
            <a:ext cx="217800" cy="177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 flipV="1">
            <a:off x="6156176" y="3789040"/>
            <a:ext cx="217800" cy="177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 flipV="1">
            <a:off x="5796136" y="3789040"/>
            <a:ext cx="217800" cy="177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Стрелка вправо 51"/>
          <p:cNvSpPr/>
          <p:nvPr/>
        </p:nvSpPr>
        <p:spPr>
          <a:xfrm rot="16200000">
            <a:off x="7308304" y="4581128"/>
            <a:ext cx="207640" cy="636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право 52"/>
          <p:cNvSpPr/>
          <p:nvPr/>
        </p:nvSpPr>
        <p:spPr>
          <a:xfrm rot="16200000">
            <a:off x="7308304" y="4149080"/>
            <a:ext cx="207640" cy="636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 rot="16200000">
            <a:off x="7308304" y="3717032"/>
            <a:ext cx="207640" cy="636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54"/>
          <p:cNvSpPr/>
          <p:nvPr/>
        </p:nvSpPr>
        <p:spPr>
          <a:xfrm rot="16200000">
            <a:off x="7308304" y="3318768"/>
            <a:ext cx="207640" cy="636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55"/>
          <p:cNvSpPr/>
          <p:nvPr/>
        </p:nvSpPr>
        <p:spPr>
          <a:xfrm rot="16200000" flipV="1">
            <a:off x="7316688" y="2916561"/>
            <a:ext cx="207640" cy="8039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56"/>
          <p:cNvSpPr/>
          <p:nvPr/>
        </p:nvSpPr>
        <p:spPr>
          <a:xfrm rot="16200000">
            <a:off x="7312496" y="2488705"/>
            <a:ext cx="207640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право 57"/>
          <p:cNvSpPr/>
          <p:nvPr/>
        </p:nvSpPr>
        <p:spPr>
          <a:xfrm rot="10800000">
            <a:off x="7065992" y="2297192"/>
            <a:ext cx="207640" cy="636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право 58"/>
          <p:cNvSpPr/>
          <p:nvPr/>
        </p:nvSpPr>
        <p:spPr>
          <a:xfrm rot="8074947">
            <a:off x="6790597" y="2489706"/>
            <a:ext cx="207640" cy="636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право 59"/>
          <p:cNvSpPr/>
          <p:nvPr/>
        </p:nvSpPr>
        <p:spPr>
          <a:xfrm rot="8074947">
            <a:off x="6528248" y="2735009"/>
            <a:ext cx="207640" cy="636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право 60"/>
          <p:cNvSpPr/>
          <p:nvPr/>
        </p:nvSpPr>
        <p:spPr>
          <a:xfrm rot="8074947">
            <a:off x="6291904" y="2989407"/>
            <a:ext cx="207640" cy="636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право 61"/>
          <p:cNvSpPr/>
          <p:nvPr/>
        </p:nvSpPr>
        <p:spPr>
          <a:xfrm rot="8074947">
            <a:off x="6003872" y="3277438"/>
            <a:ext cx="207640" cy="636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Picture 3" descr="C:\Users\Alexandr\Desktop\5.16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321010"/>
            <a:ext cx="216446" cy="216446"/>
          </a:xfrm>
          <a:prstGeom prst="rect">
            <a:avLst/>
          </a:prstGeom>
          <a:noFill/>
        </p:spPr>
      </p:pic>
      <p:cxnSp>
        <p:nvCxnSpPr>
          <p:cNvPr id="65" name="Прямая соединительная линия 64"/>
          <p:cNvCxnSpPr/>
          <p:nvPr/>
        </p:nvCxnSpPr>
        <p:spPr>
          <a:xfrm flipH="1">
            <a:off x="5364088" y="4941168"/>
            <a:ext cx="23762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H="1">
            <a:off x="5364088" y="4725144"/>
            <a:ext cx="19442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7534488" y="4740384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H="1" flipV="1">
            <a:off x="7236296" y="5013176"/>
            <a:ext cx="8384" cy="18465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Стрелка вправо 79"/>
          <p:cNvSpPr/>
          <p:nvPr/>
        </p:nvSpPr>
        <p:spPr>
          <a:xfrm>
            <a:off x="6948264" y="4797152"/>
            <a:ext cx="207640" cy="636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Стрелка вправо 80"/>
          <p:cNvSpPr/>
          <p:nvPr/>
        </p:nvSpPr>
        <p:spPr>
          <a:xfrm>
            <a:off x="6588224" y="4797152"/>
            <a:ext cx="207640" cy="636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" name="Picture 4" descr="C:\Users\Alexandr\Desktop\inde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4725144"/>
            <a:ext cx="216024" cy="216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16</Words>
  <Application>Microsoft Office PowerPoint</Application>
  <PresentationFormat>Экран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Alexandr</dc:creator>
  <cp:lastModifiedBy>'</cp:lastModifiedBy>
  <cp:revision>8</cp:revision>
  <dcterms:created xsi:type="dcterms:W3CDTF">2015-01-30T08:43:03Z</dcterms:created>
  <dcterms:modified xsi:type="dcterms:W3CDTF">2015-09-17T09:21:02Z</dcterms:modified>
</cp:coreProperties>
</file>